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16919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98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769015"/>
            <a:ext cx="11658600" cy="5890519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8886695"/>
            <a:ext cx="10287000" cy="4084979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00811"/>
            <a:ext cx="2957513" cy="14338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00811"/>
            <a:ext cx="8701088" cy="14338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3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18149"/>
            <a:ext cx="11830050" cy="703807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322804"/>
            <a:ext cx="11830050" cy="3701156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8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1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00814"/>
            <a:ext cx="11830050" cy="3270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147647"/>
            <a:ext cx="5802510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180345"/>
            <a:ext cx="5802510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147647"/>
            <a:ext cx="5831087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180345"/>
            <a:ext cx="5831087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8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4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5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36109"/>
            <a:ext cx="6943725" cy="12023865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5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36109"/>
            <a:ext cx="6943725" cy="12023865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2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00814"/>
            <a:ext cx="11830050" cy="3270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04053"/>
            <a:ext cx="11830050" cy="1073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681943"/>
            <a:ext cx="462915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4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uitcase with a plant and a red cross&#10;&#10;AI-generated content may be incorrect.">
            <a:extLst>
              <a:ext uri="{FF2B5EF4-FFF2-40B4-BE49-F238E27FC236}">
                <a16:creationId xmlns:a16="http://schemas.microsoft.com/office/drawing/2014/main" id="{B87A66B3-543E-C605-52DC-B0E2725CB2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3738303" cy="171728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C59272-71D3-CEA3-591D-8CBA90C8C77A}"/>
              </a:ext>
            </a:extLst>
          </p:cNvPr>
          <p:cNvSpPr txBox="1"/>
          <p:nvPr/>
        </p:nvSpPr>
        <p:spPr>
          <a:xfrm>
            <a:off x="1416205" y="13470673"/>
            <a:ext cx="10883590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en-GB" sz="8800" b="1" i="0" u="none" strike="noStrike" baseline="30000" dirty="0">
                <a:latin typeface="Roboto Medium" panose="02000000000000000000" pitchFamily="2" charset="0"/>
              </a:rPr>
              <a:t>… but don’t bring them</a:t>
            </a:r>
            <a:br>
              <a:rPr lang="en-GB" sz="8800" b="1" i="0" u="none" strike="noStrike" baseline="30000" dirty="0">
                <a:latin typeface="Roboto Medium" panose="02000000000000000000" pitchFamily="2" charset="0"/>
              </a:rPr>
            </a:br>
            <a:r>
              <a:rPr lang="en-GB" sz="8800" b="1" i="0" u="none" strike="noStrike" baseline="30000" dirty="0">
                <a:solidFill>
                  <a:srgbClr val="000000"/>
                </a:solidFill>
                <a:latin typeface="Roboto Medium" panose="02000000000000000000" pitchFamily="2" charset="0"/>
              </a:rPr>
              <a:t>     back with you.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12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25B70F1-FAE6-4A18-8CC4-BDF9BA922322}"/>
</file>

<file path=customXml/itemProps2.xml><?xml version="1.0" encoding="utf-8"?>
<ds:datastoreItem xmlns:ds="http://schemas.openxmlformats.org/officeDocument/2006/customXml" ds:itemID="{910FF070-61C7-47E8-9B8D-5105FACF0737}"/>
</file>

<file path=customXml/itemProps3.xml><?xml version="1.0" encoding="utf-8"?>
<ds:datastoreItem xmlns:ds="http://schemas.openxmlformats.org/officeDocument/2006/customXml" ds:itemID="{9078F9D3-26BB-44E0-819C-0269DD114FA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Garcia, Javier</dc:creator>
  <cp:lastModifiedBy>Garcia, Javier</cp:lastModifiedBy>
  <cp:revision>4</cp:revision>
  <dcterms:created xsi:type="dcterms:W3CDTF">2025-04-24T08:29:27Z</dcterms:created>
  <dcterms:modified xsi:type="dcterms:W3CDTF">2025-04-24T13:03:10Z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